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85" r:id="rId4"/>
    <p:sldId id="289" r:id="rId5"/>
    <p:sldId id="290" r:id="rId6"/>
    <p:sldId id="291" r:id="rId7"/>
    <p:sldId id="292" r:id="rId8"/>
    <p:sldId id="294" r:id="rId9"/>
    <p:sldId id="29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497FF-7D68-46C3-99F7-9EEAF7A7DCAA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4EB17-904C-48A5-811A-956ACEAD9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627F-A1E4-40BE-B48E-CFD0EC5BA499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179E-F3A1-49F6-8916-41D146BDF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627F-A1E4-40BE-B48E-CFD0EC5BA499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179E-F3A1-49F6-8916-41D146BDF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627F-A1E4-40BE-B48E-CFD0EC5BA499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179E-F3A1-49F6-8916-41D146BDF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627F-A1E4-40BE-B48E-CFD0EC5BA499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179E-F3A1-49F6-8916-41D146BDF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627F-A1E4-40BE-B48E-CFD0EC5BA499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179E-F3A1-49F6-8916-41D146BDF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627F-A1E4-40BE-B48E-CFD0EC5BA499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179E-F3A1-49F6-8916-41D146BDF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627F-A1E4-40BE-B48E-CFD0EC5BA499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179E-F3A1-49F6-8916-41D146BDF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627F-A1E4-40BE-B48E-CFD0EC5BA499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179E-F3A1-49F6-8916-41D146BDF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627F-A1E4-40BE-B48E-CFD0EC5BA499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179E-F3A1-49F6-8916-41D146BDF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627F-A1E4-40BE-B48E-CFD0EC5BA499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179E-F3A1-49F6-8916-41D146BDF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627F-A1E4-40BE-B48E-CFD0EC5BA499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179E-F3A1-49F6-8916-41D146BDF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8627F-A1E4-40BE-B48E-CFD0EC5BA499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B179E-F3A1-49F6-8916-41D146BDF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uhmao.ru/Doshkolnoe-obrazovatelnoe-uchrezhdenie/Detskiy-sad-obshcherazvivayushchego-vida/1-2-0-925-0-0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темы для презентаций\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Летний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лагерь – </a:t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 летне-оздоровительной работы в ДОУ</a:t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220072" y="4509120"/>
            <a:ext cx="3466728" cy="1617043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ru-RU" sz="6700" dirty="0" smtClean="0"/>
              <a:t>МБДОУ «Детский </a:t>
            </a:r>
            <a:r>
              <a:rPr lang="ru-RU" sz="6700" dirty="0" smtClean="0"/>
              <a:t>сад</a:t>
            </a:r>
          </a:p>
          <a:p>
            <a:pPr>
              <a:buNone/>
            </a:pPr>
            <a:r>
              <a:rPr lang="ru-RU" sz="6700" dirty="0" smtClean="0"/>
              <a:t> № 6 «Ласточка»</a:t>
            </a:r>
            <a:endParaRPr lang="ru-RU" sz="6700" dirty="0" smtClean="0">
              <a:hlinkClick r:id="rId3"/>
            </a:endParaRPr>
          </a:p>
          <a:p>
            <a:pPr>
              <a:buNone/>
            </a:pPr>
            <a:r>
              <a:rPr lang="ru-RU" sz="7000" dirty="0" smtClean="0"/>
              <a:t>Набиева Р.М.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ÐÐ°ÑÑÐ¸Ð½ÐºÐ¸ Ð¿Ð¾ Ð·Ð°Ð¿ÑÐ¾ÑÑ ÑÐ¾Ð½ Ð»ÐµÑ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solidFill>
                  <a:srgbClr val="FF0000"/>
                </a:solidFill>
              </a:rPr>
              <a:t>«Лето – это маленькая жизнь!»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36096" y="2420888"/>
            <a:ext cx="3456384" cy="424847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Можно играть, закаляться, в полной мере насладиться его дарами: свежим воздухом, солнечными лучами,  теплой водой и красотой родной природы. </a:t>
            </a:r>
          </a:p>
        </p:txBody>
      </p:sp>
      <p:pic>
        <p:nvPicPr>
          <p:cNvPr id="6148" name="Picture 4" descr="le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247901"/>
            <a:ext cx="5268246" cy="361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темы для презентаций\s462592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459123"/>
            <a:ext cx="820891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 оздоровительной работы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планировании оздоровительной работы должны соблюдены следующие принципы: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комплексное использование профилактических, закаливающих и оздоровительных технологий;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непрерывное проведение профилактических, закаливающих и оздоровительных мероприятий;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простых и доступных технологий;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положительной мотивации у детей, родителей и педагогов к проведению профилактических закаливающих и оздоровительных мероприятий;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эффективности системы профилактических и оздоровительных мероприятий за счет соблюдения элементарных правил и нормативов: оптимального двигательного режима, физической нагрузки, санитарного состояния учреждения, организации питания, воздушно-теплового режима и водоснабжения.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темы для презентаций\04200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39552" y="-69718"/>
            <a:ext cx="8136904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работы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летний оздоровительный период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повышение качества оздоровительной работы с воспитанниками и широкая пропаганда здорового образа жизни среди всех участников воспитательного и образовательного процесса в летний период.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летнего оздоровительного периода: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реализовать систему мероприятий, направленных на оздоровление и физическое воспитание детей;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создать комфортные условия для физического, психического, нравственного воспитания каждого ребенка, развития у них любознательности и познавательной активности;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организовать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здоровьесберегающий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режим, обеспечивающий охрану жизни, предупреждение заболеваемости и детского травматизма;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осуществлять просвещение родителей по вопросам воспитания и оздоровления детей в летний период.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ÐÐ°ÑÑÐ¸Ð½ÐºÐ¸ Ð¿Ð¾ Ð·Ð°Ð¿ÑÐ¾ÑÑ ÑÐ¾Ð½ Ð»ÐµÑ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91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Система оздоровления детей в летний период включает: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s://do358mr.ru/img/summer_02.pn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836712"/>
            <a:ext cx="806489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ÐÐ°ÑÑÐ¸Ð½ÐºÐ¸ Ð¿Ð¾ Ð·Ð°Ð¿ÑÐ¾ÑÑ ÑÐ¾Ð½ Ð»ÐµÑ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94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Организация летнего оздоровительного периода: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Autofit/>
          </a:bodyPr>
          <a:lstStyle/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каждый день организуется работа взрослых по соблюдению санитарно-гигиенических требований (ежедневно проводится влажная уборка помещений, проветривание, в жаркую погоду прогулочные площадки и песок в песочницах увлажняются водой);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организуется предметно-развивающая среда в группах и на территории (оборудование для игровой и познавательно-исследовательской деятельности в песке и воде, выносные зонтики, теневые навесы, расширяется ассортимент выносного игрового оборудования);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соблюдается режим дня летнего оздоровительного периода, соответствующий ООП ДО;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соблюдается питьевой режим летнего оздоровительного периода, соответствующий ООП ДО (выдается по первому требованию ребенка);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ÐÐ°ÑÑÐ¸Ð½ÐºÐ¸ Ð¿Ð¾ Ð·Ð°Ð¿ÑÐ¾ÑÑ ÑÐ¾Ð½ Ð»ÐµÑ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766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Организация летнего оздоровительного периода: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00808"/>
            <a:ext cx="82089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увеличивается продолжительность прогулок и сна (в соответствии с санитарно-эпидемиологическими требованиями к устройству, содержанию, оборудованию и режиму работы дошкольных образовательных учреждений.);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различные виды детской деятельности (игровая, коммуникативная, трудовая, познавательно-исследовательская, продуктивная, музыкально-художественная, чтение) и самостоятельная деятельность детей организуются на воздухе;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проводятся регулярные беседы по теме: «Формирование представлений о здоровом образе жизни».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Ð°ÑÑÐ¸Ð½ÐºÐ¸ Ð¿Ð¾ Ð·Ð°Ð¿ÑÐ¾ÑÑ ÑÐ¾Ð½ Ð»ÐµÑ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766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409236"/>
            <a:ext cx="806489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46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Ожидаемые результаты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приобщение детей к ценностям здорового образа жизни;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эмоционально-волевой сферы воспитанников;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уровня экологической культуры воспитанников (развитие экологического — гуманного, природоохранного, осознанно-бережного отношения к природе);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уровня коммуникативных способностей детей;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эффективности в работе с родителями по вопросам здорового образа жизни;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активизация познавательных интересов детей к трудовой деятельности в природе.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Снижение детской заболеваемости в летний оздоровительный период.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Отсутствие случаев травматизма и отравления детей.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уровня физического, психического здоровья детей.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эффективности физкультурно-оздоровительной работы.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2" name="Picture 8" descr="ÐÐ°ÑÑÐ¸Ð½ÐºÐ¸ Ð¿Ð¾ Ð·Ð°Ð¿ÑÐ¾ÑÑ ÑÐ¾Ð½ Ð»ÐµÑ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91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6" name="AutoShape 2" descr="ÐÐ°ÑÑÐ¸Ð½ÐºÐ¸ Ð¿Ð¾ Ð·Ð°Ð¿ÑÐ¾ÑÑ ÑÐ¾Ð½ Ð»ÐµÑ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08" name="AutoShape 4" descr="ÐÐ°ÑÑÐ¸Ð½ÐºÐ¸ Ð¿Ð¾ Ð·Ð°Ð¿ÑÐ¾ÑÑ ÑÐ¾Ð½ Ð»ÐµÑ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0" name="AutoShape 6" descr="ÐÐ°ÑÑÐ¸Ð½ÐºÐ¸ Ð¿Ð¾ Ð·Ð°Ð¿ÑÐ¾ÑÑ ÑÐ¾Ð½ Ð»ÐµÑ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1158</TotalTime>
  <Words>126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Летний лагерь –  форма летне-оздоровительной работы в ДОУ </vt:lpstr>
      <vt:lpstr>«Лето – это маленькая жизнь!»</vt:lpstr>
      <vt:lpstr>Слайд 3</vt:lpstr>
      <vt:lpstr>Слайд 4</vt:lpstr>
      <vt:lpstr>Система оздоровления детей в летний период включает: </vt:lpstr>
      <vt:lpstr>Организация летнего оздоровительного периода: </vt:lpstr>
      <vt:lpstr>Организация летнего оздоровительного периода: 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Помоздинский детский сад №4 «Солнышко»</dc:title>
  <dc:creator>Стас</dc:creator>
  <cp:lastModifiedBy>Венер</cp:lastModifiedBy>
  <cp:revision>118</cp:revision>
  <dcterms:created xsi:type="dcterms:W3CDTF">2015-05-04T16:28:13Z</dcterms:created>
  <dcterms:modified xsi:type="dcterms:W3CDTF">2020-08-22T10:17:47Z</dcterms:modified>
</cp:coreProperties>
</file>